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25" d="100"/>
          <a:sy n="125" d="100"/>
        </p:scale>
        <p:origin x="48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3153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DDF9A422-B182-7161-6B2B-67CD58B3133C}"/>
              </a:ext>
            </a:extLst>
          </p:cNvPr>
          <p:cNvPicPr>
            <a:picLocks noChangeAspect="1"/>
          </p:cNvPicPr>
          <p:nvPr/>
        </p:nvPicPr>
        <p:blipFill>
          <a:blip r:embed="rId4"/>
          <a:stretch>
            <a:fillRect/>
          </a:stretch>
        </p:blipFill>
        <p:spPr>
          <a:xfrm>
            <a:off x="3933854" y="6053837"/>
            <a:ext cx="4051906" cy="461493"/>
          </a:xfrm>
          <a:prstGeom prst="rect">
            <a:avLst/>
          </a:prstGeom>
        </p:spPr>
      </p:pic>
      <p:cxnSp>
        <p:nvCxnSpPr>
          <p:cNvPr id="6" name="Straight Arrow Connector 5">
            <a:extLst>
              <a:ext uri="{FF2B5EF4-FFF2-40B4-BE49-F238E27FC236}">
                <a16:creationId xmlns:a16="http://schemas.microsoft.com/office/drawing/2014/main" id="{96F3698E-7EB3-DB0D-8E0F-50BCE9D620DC}"/>
              </a:ext>
            </a:extLst>
          </p:cNvPr>
          <p:cNvCxnSpPr/>
          <p:nvPr/>
        </p:nvCxnSpPr>
        <p:spPr>
          <a:xfrm flipH="1">
            <a:off x="819195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13" name="Straight Arrow Connector 12">
            <a:extLst>
              <a:ext uri="{FF2B5EF4-FFF2-40B4-BE49-F238E27FC236}">
                <a16:creationId xmlns:a16="http://schemas.microsoft.com/office/drawing/2014/main" id="{E78E431F-614B-DD4C-A778-050C10E86873}"/>
              </a:ext>
            </a:extLst>
          </p:cNvPr>
          <p:cNvCxnSpPr/>
          <p:nvPr/>
        </p:nvCxnSpPr>
        <p:spPr>
          <a:xfrm flipH="1">
            <a:off x="8191958" y="6106168"/>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2" name="Picture 1">
            <a:extLst>
              <a:ext uri="{FF2B5EF4-FFF2-40B4-BE49-F238E27FC236}">
                <a16:creationId xmlns:a16="http://schemas.microsoft.com/office/drawing/2014/main" id="{67E242B6-8CEB-FF10-048E-6F25BACE79E0}"/>
              </a:ext>
            </a:extLst>
          </p:cNvPr>
          <p:cNvPicPr>
            <a:picLocks noChangeAspect="1"/>
          </p:cNvPicPr>
          <p:nvPr/>
        </p:nvPicPr>
        <p:blipFill>
          <a:blip r:embed="rId4"/>
          <a:stretch>
            <a:fillRect/>
          </a:stretch>
        </p:blipFill>
        <p:spPr>
          <a:xfrm>
            <a:off x="3933854" y="6053837"/>
            <a:ext cx="4051906" cy="461493"/>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22</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83</cp:revision>
  <dcterms:created xsi:type="dcterms:W3CDTF">2022-02-10T15:45:44Z</dcterms:created>
  <dcterms:modified xsi:type="dcterms:W3CDTF">2023-04-21T16:44:57Z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