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86" d="100"/>
          <a:sy n="86" d="100"/>
        </p:scale>
        <p:origin x="2040"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37136"/>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5" name="Picture 4">
            <a:extLst>
              <a:ext uri="{FF2B5EF4-FFF2-40B4-BE49-F238E27FC236}">
                <a16:creationId xmlns:a16="http://schemas.microsoft.com/office/drawing/2014/main" id="{84FB7055-ABF9-ED1C-1E55-D935B225FDD1}"/>
              </a:ext>
            </a:extLst>
          </p:cNvPr>
          <p:cNvPicPr>
            <a:picLocks noChangeAspect="1"/>
          </p:cNvPicPr>
          <p:nvPr/>
        </p:nvPicPr>
        <p:blipFill>
          <a:blip r:embed="rId3"/>
          <a:stretch>
            <a:fillRect/>
          </a:stretch>
        </p:blipFill>
        <p:spPr>
          <a:xfrm>
            <a:off x="5403801" y="6094727"/>
            <a:ext cx="5013828" cy="454151"/>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with low confidence">
            <a:extLst>
              <a:ext uri="{FF2B5EF4-FFF2-40B4-BE49-F238E27FC236}">
                <a16:creationId xmlns:a16="http://schemas.microsoft.com/office/drawing/2014/main" id="{A5ADAB81-FC3F-305A-F337-990FECFE9BB7}"/>
              </a:ext>
            </a:extLst>
          </p:cNvPr>
          <p:cNvPicPr>
            <a:picLocks noChangeAspect="1"/>
          </p:cNvPicPr>
          <p:nvPr/>
        </p:nvPicPr>
        <p:blipFill>
          <a:blip r:embed="rId3"/>
          <a:stretch>
            <a:fillRect/>
          </a:stretch>
        </p:blipFill>
        <p:spPr>
          <a:xfrm>
            <a:off x="5403801" y="5986476"/>
            <a:ext cx="3772856" cy="67113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77</cp:revision>
  <dcterms:created xsi:type="dcterms:W3CDTF">2022-02-10T15:45:44Z</dcterms:created>
  <dcterms:modified xsi:type="dcterms:W3CDTF">2024-04-19T15:43:14Z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