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E93E79-BDF7-4159-9991-7AA61DBAF3DF}" v="2" dt="2025-09-12T14:06:57.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057274" y="6144992"/>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2FC73E66-148E-AD4A-53FD-51429E2402E2}"/>
              </a:ext>
            </a:extLst>
          </p:cNvPr>
          <p:cNvPicPr>
            <a:picLocks noChangeAspect="1"/>
          </p:cNvPicPr>
          <p:nvPr/>
        </p:nvPicPr>
        <p:blipFill>
          <a:blip r:embed="rId3"/>
          <a:stretch>
            <a:fillRect/>
          </a:stretch>
        </p:blipFill>
        <p:spPr>
          <a:xfrm>
            <a:off x="5095797" y="6053837"/>
            <a:ext cx="5024635" cy="53970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42906D9F-E34A-AB65-1F5F-231D92A4BF3A}"/>
              </a:ext>
            </a:extLst>
          </p:cNvPr>
          <p:cNvSpPr txBox="1"/>
          <p:nvPr/>
        </p:nvSpPr>
        <p:spPr>
          <a:xfrm>
            <a:off x="2178044" y="6192591"/>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681898C2-A5E7-9BC8-457A-7AF99723BC4F}"/>
              </a:ext>
            </a:extLst>
          </p:cNvPr>
          <p:cNvPicPr>
            <a:picLocks noChangeAspect="1"/>
          </p:cNvPicPr>
          <p:nvPr/>
        </p:nvPicPr>
        <p:blipFill>
          <a:blip r:embed="rId3"/>
          <a:stretch>
            <a:fillRect/>
          </a:stretch>
        </p:blipFill>
        <p:spPr>
          <a:xfrm>
            <a:off x="5216567" y="6101436"/>
            <a:ext cx="5024635" cy="53970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infopath/2007/PartnerControls"/>
    <ds:schemaRef ds:uri="http://purl.org/dc/dcmitype/"/>
    <ds:schemaRef ds:uri="http://schemas.microsoft.com/office/2006/metadata/properties"/>
    <ds:schemaRef ds:uri="http://purl.org/dc/elements/1.1/"/>
    <ds:schemaRef ds:uri="http://schemas.microsoft.com/office/2006/documentManagement/types"/>
    <ds:schemaRef ds:uri="http://www.w3.org/XML/1998/namespace"/>
    <ds:schemaRef ds:uri="http://purl.org/dc/terms/"/>
    <ds:schemaRef ds:uri="http://schemas.openxmlformats.org/package/2006/metadata/core-properties"/>
    <ds:schemaRef ds:uri="a491a7de-b669-447c-9e70-1373381b047f"/>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TVASUP25_BrightestMoments_WestKentuckyRECC</Template>
  <TotalTime>1</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2025-09-12T14:06:05Z</dcterms:created>
  <dcterms:modified xsi:type="dcterms:W3CDTF">2025-12-08T17:15:36Z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