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2735A4-7165-4D69-B2CE-8C19BA7C706B}" v="2" dt="2025-09-10T18:02:41.2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94"/>
  </p:normalViewPr>
  <p:slideViewPr>
    <p:cSldViewPr snapToGrid="0">
      <p:cViewPr varScale="1">
        <p:scale>
          <a:sx n="111" d="100"/>
          <a:sy n="111" d="100"/>
        </p:scale>
        <p:origin x="594"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12/8/2025</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434153" y="6140527"/>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AI-generated content may be incorrect.">
            <a:extLst>
              <a:ext uri="{FF2B5EF4-FFF2-40B4-BE49-F238E27FC236}">
                <a16:creationId xmlns:a16="http://schemas.microsoft.com/office/drawing/2014/main" id="{40918E96-02BD-6497-1372-0912ABD62864}"/>
              </a:ext>
            </a:extLst>
          </p:cNvPr>
          <p:cNvPicPr>
            <a:picLocks noChangeAspect="1"/>
          </p:cNvPicPr>
          <p:nvPr/>
        </p:nvPicPr>
        <p:blipFill>
          <a:blip r:embed="rId3"/>
          <a:stretch>
            <a:fillRect/>
          </a:stretch>
        </p:blipFill>
        <p:spPr>
          <a:xfrm>
            <a:off x="5522302" y="5938988"/>
            <a:ext cx="3982116" cy="712799"/>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2" name="TextBox 1">
            <a:extLst>
              <a:ext uri="{FF2B5EF4-FFF2-40B4-BE49-F238E27FC236}">
                <a16:creationId xmlns:a16="http://schemas.microsoft.com/office/drawing/2014/main" id="{05A07736-91CB-5FA9-AFBF-D52785B43BAA}"/>
              </a:ext>
            </a:extLst>
          </p:cNvPr>
          <p:cNvSpPr txBox="1"/>
          <p:nvPr/>
        </p:nvSpPr>
        <p:spPr>
          <a:xfrm>
            <a:off x="2434153" y="6140527"/>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descr="Logo&#10;&#10;AI-generated content may be incorrect.">
            <a:extLst>
              <a:ext uri="{FF2B5EF4-FFF2-40B4-BE49-F238E27FC236}">
                <a16:creationId xmlns:a16="http://schemas.microsoft.com/office/drawing/2014/main" id="{3C24F0AA-EF77-9AB5-188C-228ED98AEDF6}"/>
              </a:ext>
            </a:extLst>
          </p:cNvPr>
          <p:cNvPicPr>
            <a:picLocks noChangeAspect="1"/>
          </p:cNvPicPr>
          <p:nvPr/>
        </p:nvPicPr>
        <p:blipFill>
          <a:blip r:embed="rId3"/>
          <a:stretch>
            <a:fillRect/>
          </a:stretch>
        </p:blipFill>
        <p:spPr>
          <a:xfrm>
            <a:off x="5522302" y="5938988"/>
            <a:ext cx="3982116" cy="712799"/>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http://purl.org/dc/terms/"/>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a491a7de-b669-447c-9e70-1373381b047f"/>
    <ds:schemaRef ds:uri="http://www.w3.org/XML/1998/namespace"/>
    <ds:schemaRef ds:uri="http://purl.org/dc/dcmitype/"/>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TVA_23_SUP_BrightestMoments_BoilingGreenMU</Template>
  <TotalTime>8</TotalTime>
  <Words>603</Words>
  <Application>Microsoft Office PowerPoint</Application>
  <PresentationFormat>Widescreen</PresentationFormat>
  <Paragraphs>94</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Cruise, Hudson Andrew</cp:lastModifiedBy>
  <cp:revision>2</cp:revision>
  <dcterms:created xsi:type="dcterms:W3CDTF">2025-09-10T17:54:28Z</dcterms:created>
  <dcterms:modified xsi:type="dcterms:W3CDTF">2025-12-08T17:15:50Z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