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B463477-B70C-488C-8DF2-156BE67A4F21}" v="3" dt="2025-09-10T18:04:53.90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94"/>
  </p:normalViewPr>
  <p:slideViewPr>
    <p:cSldViewPr snapToGrid="0">
      <p:cViewPr varScale="1">
        <p:scale>
          <a:sx n="111" d="100"/>
          <a:sy n="111" d="100"/>
        </p:scale>
        <p:origin x="59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12/8/2025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pic>
        <p:nvPicPr>
          <p:cNvPr id="5" name="Picture 4">
            <a:extLst>
              <a:ext uri="{FF2B5EF4-FFF2-40B4-BE49-F238E27FC236}">
                <a16:creationId xmlns:a16="http://schemas.microsoft.com/office/drawing/2014/main" id="{9DFDFDDD-B148-5BC7-4681-40DC888D4470}"/>
              </a:ext>
            </a:extLst>
          </p:cNvPr>
          <p:cNvPicPr>
            <a:picLocks noChangeAspect="1"/>
          </p:cNvPicPr>
          <p:nvPr/>
        </p:nvPicPr>
        <p:blipFill>
          <a:blip r:embed="rId3"/>
          <a:stretch>
            <a:fillRect/>
          </a:stretch>
        </p:blipFill>
        <p:spPr>
          <a:xfrm>
            <a:off x="3930371" y="6089769"/>
            <a:ext cx="4094888" cy="449741"/>
          </a:xfrm>
          <a:prstGeom prst="rect">
            <a:avLst/>
          </a:prstGeom>
        </p:spPr>
      </p:pic>
      <p:sp>
        <p:nvSpPr>
          <p:cNvPr id="6" name="TextBox 5">
            <a:extLst>
              <a:ext uri="{FF2B5EF4-FFF2-40B4-BE49-F238E27FC236}">
                <a16:creationId xmlns:a16="http://schemas.microsoft.com/office/drawing/2014/main" id="{E8B6DD1C-C9F8-0C26-570A-CAC971B4B838}"/>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8" name="Straight Arrow Connector 7">
            <a:extLst>
              <a:ext uri="{FF2B5EF4-FFF2-40B4-BE49-F238E27FC236}">
                <a16:creationId xmlns:a16="http://schemas.microsoft.com/office/drawing/2014/main" id="{DA2A56F1-54BF-3692-2EE7-BD8A6C5EDDBA}"/>
              </a:ext>
            </a:extLst>
          </p:cNvPr>
          <p:cNvCxnSpPr/>
          <p:nvPr/>
        </p:nvCxnSpPr>
        <p:spPr>
          <a:xfrm flipH="1">
            <a:off x="8261630"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1CB62BB0-CCD9-4716-2C65-A3E1C160D682}"/>
              </a:ext>
            </a:extLst>
          </p:cNvPr>
          <p:cNvPicPr>
            <a:picLocks noChangeAspect="1"/>
          </p:cNvPicPr>
          <p:nvPr/>
        </p:nvPicPr>
        <p:blipFill>
          <a:blip r:embed="rId4"/>
          <a:stretch>
            <a:fillRect/>
          </a:stretch>
        </p:blipFill>
        <p:spPr>
          <a:xfrm>
            <a:off x="8566615" y="5973914"/>
            <a:ext cx="2743201" cy="593125"/>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pic>
        <p:nvPicPr>
          <p:cNvPr id="6" name="Picture 5">
            <a:extLst>
              <a:ext uri="{FF2B5EF4-FFF2-40B4-BE49-F238E27FC236}">
                <a16:creationId xmlns:a16="http://schemas.microsoft.com/office/drawing/2014/main" id="{264696B0-2DA9-26D2-1E0F-BD54297C967C}"/>
              </a:ext>
            </a:extLst>
          </p:cNvPr>
          <p:cNvPicPr>
            <a:picLocks noChangeAspect="1"/>
          </p:cNvPicPr>
          <p:nvPr/>
        </p:nvPicPr>
        <p:blipFill>
          <a:blip r:embed="rId3"/>
          <a:stretch>
            <a:fillRect/>
          </a:stretch>
        </p:blipFill>
        <p:spPr>
          <a:xfrm>
            <a:off x="3930371" y="6089769"/>
            <a:ext cx="4094888" cy="449741"/>
          </a:xfrm>
          <a:prstGeom prst="rect">
            <a:avLst/>
          </a:prstGeom>
        </p:spPr>
      </p:pic>
      <p:sp>
        <p:nvSpPr>
          <p:cNvPr id="7" name="TextBox 6">
            <a:extLst>
              <a:ext uri="{FF2B5EF4-FFF2-40B4-BE49-F238E27FC236}">
                <a16:creationId xmlns:a16="http://schemas.microsoft.com/office/drawing/2014/main" id="{A57BAE68-DB60-F791-ADEE-F84730BAED20}"/>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9" name="Straight Arrow Connector 8">
            <a:extLst>
              <a:ext uri="{FF2B5EF4-FFF2-40B4-BE49-F238E27FC236}">
                <a16:creationId xmlns:a16="http://schemas.microsoft.com/office/drawing/2014/main" id="{37DDA009-55B2-8DC0-05BC-E25D3BA8B2FD}"/>
              </a:ext>
            </a:extLst>
          </p:cNvPr>
          <p:cNvCxnSpPr/>
          <p:nvPr/>
        </p:nvCxnSpPr>
        <p:spPr>
          <a:xfrm flipH="1">
            <a:off x="8261630"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58161D25-E3D2-46FE-A15A-A741BDBB3B5E}"/>
              </a:ext>
            </a:extLst>
          </p:cNvPr>
          <p:cNvPicPr>
            <a:picLocks noChangeAspect="1"/>
          </p:cNvPicPr>
          <p:nvPr/>
        </p:nvPicPr>
        <p:blipFill>
          <a:blip r:embed="rId4"/>
          <a:stretch>
            <a:fillRect/>
          </a:stretch>
        </p:blipFill>
        <p:spPr>
          <a:xfrm>
            <a:off x="8566615" y="5973914"/>
            <a:ext cx="2743201" cy="593125"/>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a491a7de-b669-447c-9e70-1373381b047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1B1D65B40F1E84B9C2E1F3948A93FB0" ma:contentTypeVersion="12" ma:contentTypeDescription="Create a new document." ma:contentTypeScope="" ma:versionID="6d5fc0b6e86738359901629945120632">
  <xsd:schema xmlns:xsd="http://www.w3.org/2001/XMLSchema" xmlns:xs="http://www.w3.org/2001/XMLSchema" xmlns:p="http://schemas.microsoft.com/office/2006/metadata/properties" xmlns:ns3="a491a7de-b669-447c-9e70-1373381b047f" targetNamespace="http://schemas.microsoft.com/office/2006/metadata/properties" ma:root="true" ma:fieldsID="0b957238c98c2291bdb8315f32f6d060" ns3:_="">
    <xsd:import namespace="a491a7de-b669-447c-9e70-1373381b047f"/>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GenerationTime" minOccurs="0"/>
                <xsd:element ref="ns3:MediaServiceEventHashCode" minOccurs="0"/>
                <xsd:element ref="ns3:_activity" minOccurs="0"/>
                <xsd:element ref="ns3:MediaServiceOCR" minOccurs="0"/>
                <xsd:element ref="ns3:MediaLengthInSecond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91a7de-b669-447c-9e70-1373381b047f"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_activity" ma:index="16" nillable="true" ma:displayName="_activity" ma:hidden="true" ma:internalName="_activity">
      <xsd:simpleType>
        <xsd:restriction base="dms:Note"/>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74684C6-EC86-4B33-A6BE-5F83ECB8405D}">
  <ds:schemaRefs>
    <ds:schemaRef ds:uri="http://purl.org/dc/dcmitype/"/>
    <ds:schemaRef ds:uri="http://schemas.microsoft.com/office/2006/metadata/properties"/>
    <ds:schemaRef ds:uri="http://schemas.openxmlformats.org/package/2006/metadata/core-properties"/>
    <ds:schemaRef ds:uri="http://purl.org/dc/terms/"/>
    <ds:schemaRef ds:uri="a491a7de-b669-447c-9e70-1373381b047f"/>
    <ds:schemaRef ds:uri="http://schemas.microsoft.com/office/infopath/2007/PartnerControls"/>
    <ds:schemaRef ds:uri="http://schemas.microsoft.com/office/2006/documentManagement/types"/>
    <ds:schemaRef ds:uri="http://www.w3.org/XML/1998/namespace"/>
    <ds:schemaRef ds:uri="http://purl.org/dc/elements/1.1/"/>
  </ds:schemaRefs>
</ds:datastoreItem>
</file>

<file path=customXml/itemProps2.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3.xml><?xml version="1.0" encoding="utf-8"?>
<ds:datastoreItem xmlns:ds="http://schemas.openxmlformats.org/officeDocument/2006/customXml" ds:itemID="{61CD581B-8739-45A0-993F-078482279F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91a7de-b669-447c-9e70-1373381b04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TVASUP25_BrightestMoments_CentralEPA</Template>
  <TotalTime>3</TotalTime>
  <Words>603</Words>
  <Application>Microsoft Office PowerPoint</Application>
  <PresentationFormat>Widescreen</PresentationFormat>
  <Paragraphs>94</Paragraphs>
  <Slides>12</Slides>
  <Notes>5</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Cruise, Hudson Andrew</dc:creator>
  <cp:lastModifiedBy>Cruise, Hudson Andrew</cp:lastModifiedBy>
  <cp:revision>2</cp:revision>
  <dcterms:created xsi:type="dcterms:W3CDTF">2025-09-10T17:54:28Z</dcterms:created>
  <dcterms:modified xsi:type="dcterms:W3CDTF">2025-12-08T17:16:01Z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0x01010071B1D65B40F1E84B9C2E1F3948A93FB0</vt:lpwstr>
  </property>
</Properties>
</file>