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E47A16-5F3A-47E9-B6C5-8E7EF6ED060E}" v="2" dt="2025-09-10T18:08:24.7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6" name="TextBox 5">
            <a:extLst>
              <a:ext uri="{FF2B5EF4-FFF2-40B4-BE49-F238E27FC236}">
                <a16:creationId xmlns:a16="http://schemas.microsoft.com/office/drawing/2014/main" id="{E8B6DD1C-C9F8-0C26-570A-CAC971B4B838}"/>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8" name="Straight Arrow Connector 7">
            <a:extLst>
              <a:ext uri="{FF2B5EF4-FFF2-40B4-BE49-F238E27FC236}">
                <a16:creationId xmlns:a16="http://schemas.microsoft.com/office/drawing/2014/main" id="{DA2A56F1-54BF-3692-2EE7-BD8A6C5EDDBA}"/>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B62BB0-CCD9-4716-2C65-A3E1C160D682}"/>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3A655989-765D-7C2D-49AD-608C626799D0}"/>
              </a:ext>
            </a:extLst>
          </p:cNvPr>
          <p:cNvPicPr>
            <a:picLocks noChangeAspect="1"/>
          </p:cNvPicPr>
          <p:nvPr/>
        </p:nvPicPr>
        <p:blipFill>
          <a:blip r:embed="rId4"/>
          <a:stretch>
            <a:fillRect/>
          </a:stretch>
        </p:blipFill>
        <p:spPr>
          <a:xfrm>
            <a:off x="3879479" y="6060704"/>
            <a:ext cx="4340370" cy="499467"/>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ACF8E89B-7636-9CD1-4782-19A758A81EA3}"/>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7" name="Straight Arrow Connector 6">
            <a:extLst>
              <a:ext uri="{FF2B5EF4-FFF2-40B4-BE49-F238E27FC236}">
                <a16:creationId xmlns:a16="http://schemas.microsoft.com/office/drawing/2014/main" id="{DB58DEEC-DFB0-F56A-FC0F-6C80D49690D0}"/>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11BC0B-76F1-D1F3-4C4B-84EB4409D962}"/>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10" name="Picture 9">
            <a:extLst>
              <a:ext uri="{FF2B5EF4-FFF2-40B4-BE49-F238E27FC236}">
                <a16:creationId xmlns:a16="http://schemas.microsoft.com/office/drawing/2014/main" id="{35B876C1-D3A0-6617-BBB4-652D1DE21D47}"/>
              </a:ext>
            </a:extLst>
          </p:cNvPr>
          <p:cNvPicPr>
            <a:picLocks noChangeAspect="1"/>
          </p:cNvPicPr>
          <p:nvPr/>
        </p:nvPicPr>
        <p:blipFill>
          <a:blip r:embed="rId4"/>
          <a:stretch>
            <a:fillRect/>
          </a:stretch>
        </p:blipFill>
        <p:spPr>
          <a:xfrm>
            <a:off x="3879479" y="6060704"/>
            <a:ext cx="4340370" cy="499467"/>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schemas.microsoft.com/office/infopath/2007/PartnerControls"/>
    <ds:schemaRef ds:uri="http://schemas.microsoft.com/office/2006/documentManagement/types"/>
    <ds:schemaRef ds:uri="http://purl.org/dc/terms/"/>
    <ds:schemaRef ds:uri="http://www.w3.org/XML/1998/namespace"/>
    <ds:schemaRef ds:uri="http://purl.org/dc/dcmitype/"/>
    <ds:schemaRef ds:uri="a491a7de-b669-447c-9e70-1373381b047f"/>
    <ds:schemaRef ds:uri="http://schemas.microsoft.com/office/2006/metadata/propertie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TVASUP25_BrightestMoments_DaytonED</Template>
  <TotalTime>2</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2025-09-10T17:54:28Z</dcterms:created>
  <dcterms:modified xsi:type="dcterms:W3CDTF">2025-12-08T17:16:09Z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