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FD2228-C657-4FEA-B951-054A46B76494}" v="2" dt="2025-09-10T18:06:36.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4" name="Picture 3" descr="Logo&#10;&#10;AI-generated content may be incorrect.">
            <a:extLst>
              <a:ext uri="{FF2B5EF4-FFF2-40B4-BE49-F238E27FC236}">
                <a16:creationId xmlns:a16="http://schemas.microsoft.com/office/drawing/2014/main" id="{7F38D836-7679-2C88-4CCA-4F503FB202F1}"/>
              </a:ext>
            </a:extLst>
          </p:cNvPr>
          <p:cNvPicPr>
            <a:picLocks noChangeAspect="1"/>
          </p:cNvPicPr>
          <p:nvPr/>
        </p:nvPicPr>
        <p:blipFill>
          <a:blip r:embed="rId4"/>
          <a:stretch>
            <a:fillRect/>
          </a:stretch>
        </p:blipFill>
        <p:spPr>
          <a:xfrm>
            <a:off x="4100368" y="5966690"/>
            <a:ext cx="3991262" cy="70645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740790CE-67AD-4174-002E-08A8F8482FF1}"/>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5" name="Straight Arrow Connector 4">
            <a:extLst>
              <a:ext uri="{FF2B5EF4-FFF2-40B4-BE49-F238E27FC236}">
                <a16:creationId xmlns:a16="http://schemas.microsoft.com/office/drawing/2014/main" id="{3A0FF734-D52E-43C6-17BB-3B937B953C86}"/>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439EA1F-BE3C-9FD5-0EDA-483315E3C20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13" name="Picture 12" descr="Logo&#10;&#10;AI-generated content may be incorrect.">
            <a:extLst>
              <a:ext uri="{FF2B5EF4-FFF2-40B4-BE49-F238E27FC236}">
                <a16:creationId xmlns:a16="http://schemas.microsoft.com/office/drawing/2014/main" id="{3852B238-FB0E-32E4-EC12-63BFFDD7D120}"/>
              </a:ext>
            </a:extLst>
          </p:cNvPr>
          <p:cNvPicPr>
            <a:picLocks noChangeAspect="1"/>
          </p:cNvPicPr>
          <p:nvPr/>
        </p:nvPicPr>
        <p:blipFill>
          <a:blip r:embed="rId4"/>
          <a:stretch>
            <a:fillRect/>
          </a:stretch>
        </p:blipFill>
        <p:spPr>
          <a:xfrm>
            <a:off x="4100368" y="5966690"/>
            <a:ext cx="3991262" cy="70645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 ds:uri="http://purl.org/dc/terms/"/>
    <ds:schemaRef ds:uri="http://schemas.microsoft.com/office/infopath/2007/PartnerControls"/>
    <ds:schemaRef ds:uri="http://schemas.openxmlformats.org/package/2006/metadata/core-properties"/>
    <ds:schemaRef ds:uri="a491a7de-b669-447c-9e70-1373381b047f"/>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TVASUP25_BrightestMoments_ChickasawElectric</Template>
  <TotalTime>3</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