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DC6C9E-E79C-456D-AFEC-695CFA23B86A}" v="2" dt="2025-09-10T18:13:18.9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6" name="TextBox 5">
            <a:extLst>
              <a:ext uri="{FF2B5EF4-FFF2-40B4-BE49-F238E27FC236}">
                <a16:creationId xmlns:a16="http://schemas.microsoft.com/office/drawing/2014/main" id="{E8B6DD1C-C9F8-0C26-570A-CAC971B4B838}"/>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8" name="Straight Arrow Connector 7">
            <a:extLst>
              <a:ext uri="{FF2B5EF4-FFF2-40B4-BE49-F238E27FC236}">
                <a16:creationId xmlns:a16="http://schemas.microsoft.com/office/drawing/2014/main" id="{DA2A56F1-54BF-3692-2EE7-BD8A6C5EDDBA}"/>
              </a:ext>
            </a:extLst>
          </p:cNvPr>
          <p:cNvCxnSpPr/>
          <p:nvPr/>
        </p:nvCxnSpPr>
        <p:spPr>
          <a:xfrm flipH="1">
            <a:off x="826163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CB62BB0-CCD9-4716-2C65-A3E1C160D682}"/>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4" name="Picture 3">
            <a:extLst>
              <a:ext uri="{FF2B5EF4-FFF2-40B4-BE49-F238E27FC236}">
                <a16:creationId xmlns:a16="http://schemas.microsoft.com/office/drawing/2014/main" id="{6B42D67E-AAEF-6D87-3775-D15A3B3310EE}"/>
              </a:ext>
            </a:extLst>
          </p:cNvPr>
          <p:cNvPicPr>
            <a:picLocks noChangeAspect="1"/>
          </p:cNvPicPr>
          <p:nvPr/>
        </p:nvPicPr>
        <p:blipFill>
          <a:blip r:embed="rId4"/>
          <a:stretch>
            <a:fillRect/>
          </a:stretch>
        </p:blipFill>
        <p:spPr>
          <a:xfrm>
            <a:off x="3935669" y="6053837"/>
            <a:ext cx="4097873" cy="502770"/>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2" name="TextBox 1">
            <a:extLst>
              <a:ext uri="{FF2B5EF4-FFF2-40B4-BE49-F238E27FC236}">
                <a16:creationId xmlns:a16="http://schemas.microsoft.com/office/drawing/2014/main" id="{A89ED0E7-C5BC-DC68-32C0-1711A860D258}"/>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5" name="Straight Arrow Connector 4">
            <a:extLst>
              <a:ext uri="{FF2B5EF4-FFF2-40B4-BE49-F238E27FC236}">
                <a16:creationId xmlns:a16="http://schemas.microsoft.com/office/drawing/2014/main" id="{1152FBF9-D6E1-5523-07B4-35B648F74847}"/>
              </a:ext>
            </a:extLst>
          </p:cNvPr>
          <p:cNvCxnSpPr/>
          <p:nvPr/>
        </p:nvCxnSpPr>
        <p:spPr>
          <a:xfrm flipH="1">
            <a:off x="826163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05282F3F-F945-2585-0962-FB251915DA4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13" name="Picture 12">
            <a:extLst>
              <a:ext uri="{FF2B5EF4-FFF2-40B4-BE49-F238E27FC236}">
                <a16:creationId xmlns:a16="http://schemas.microsoft.com/office/drawing/2014/main" id="{438A4EDC-3C28-6EA7-4366-2E908ACF52A6}"/>
              </a:ext>
            </a:extLst>
          </p:cNvPr>
          <p:cNvPicPr>
            <a:picLocks noChangeAspect="1"/>
          </p:cNvPicPr>
          <p:nvPr/>
        </p:nvPicPr>
        <p:blipFill>
          <a:blip r:embed="rId4"/>
          <a:stretch>
            <a:fillRect/>
          </a:stretch>
        </p:blipFill>
        <p:spPr>
          <a:xfrm>
            <a:off x="3935669" y="6053837"/>
            <a:ext cx="4097873" cy="502770"/>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http://purl.org/dc/elements/1.1/"/>
    <ds:schemaRef ds:uri="http://schemas.microsoft.com/office/2006/metadata/properties"/>
    <ds:schemaRef ds:uri="http://schemas.microsoft.com/office/infopath/2007/PartnerControls"/>
    <ds:schemaRef ds:uri="http://schemas.microsoft.com/office/2006/documentManagement/types"/>
    <ds:schemaRef ds:uri="http://www.w3.org/XML/1998/namespace"/>
    <ds:schemaRef ds:uri="http://purl.org/dc/terms/"/>
    <ds:schemaRef ds:uri="http://schemas.openxmlformats.org/package/2006/metadata/core-properties"/>
    <ds:schemaRef ds:uri="a491a7de-b669-447c-9e70-1373381b047f"/>
    <ds:schemaRef ds:uri="http://purl.org/dc/dcmityp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TVASUP25_BrightestMoments_ClarksvilleDE</Template>
  <TotalTime>6</TotalTime>
  <Words>603</Words>
  <Application>Microsoft Office PowerPoint</Application>
  <PresentationFormat>Widescreen</PresentationFormat>
  <Paragraphs>94</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2025-09-10T17:54:28Z</dcterms:created>
  <dcterms:modified xsi:type="dcterms:W3CDTF">2025-12-08T17:16:45Z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