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366DFB-E2B0-4B0D-9A1D-1FB19E70AB50}" v="2" dt="2025-09-10T18:14:56.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7CE9B72E-013C-1DB6-E968-7F07F87C00F6}"/>
              </a:ext>
            </a:extLst>
          </p:cNvPr>
          <p:cNvPicPr>
            <a:picLocks noChangeAspect="1"/>
          </p:cNvPicPr>
          <p:nvPr/>
        </p:nvPicPr>
        <p:blipFill>
          <a:blip r:embed="rId4"/>
          <a:stretch>
            <a:fillRect/>
          </a:stretch>
        </p:blipFill>
        <p:spPr>
          <a:xfrm>
            <a:off x="3981332" y="6091335"/>
            <a:ext cx="3975314" cy="44921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C0C61B05-15F3-57AE-7269-DFB1988DE080}"/>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74D198EA-203B-07DC-2060-90E5B5DD89DD}"/>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5E8ACBC-BFD1-10A1-57ED-ADFE658F0A0A}"/>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0" name="Picture 9">
            <a:extLst>
              <a:ext uri="{FF2B5EF4-FFF2-40B4-BE49-F238E27FC236}">
                <a16:creationId xmlns:a16="http://schemas.microsoft.com/office/drawing/2014/main" id="{63F65353-827D-9326-E804-2286C363DECB}"/>
              </a:ext>
            </a:extLst>
          </p:cNvPr>
          <p:cNvPicPr>
            <a:picLocks noChangeAspect="1"/>
          </p:cNvPicPr>
          <p:nvPr/>
        </p:nvPicPr>
        <p:blipFill>
          <a:blip r:embed="rId4"/>
          <a:stretch>
            <a:fillRect/>
          </a:stretch>
        </p:blipFill>
        <p:spPr>
          <a:xfrm>
            <a:off x="3981332" y="6091335"/>
            <a:ext cx="3975314" cy="44921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a491a7de-b669-447c-9e70-1373381b047f"/>
    <ds:schemaRef ds:uri="http://purl.org/dc/term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TVASUP25_BrightestMoments_FayettevillePU</Template>
  <TotalTime>2</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