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90F059-858A-4E01-BBB9-E80F193669F2}" v="2" dt="2025-09-10T18:21:19.4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6" name="TextBox 5">
            <a:extLst>
              <a:ext uri="{FF2B5EF4-FFF2-40B4-BE49-F238E27FC236}">
                <a16:creationId xmlns:a16="http://schemas.microsoft.com/office/drawing/2014/main" id="{E8B6DD1C-C9F8-0C26-570A-CAC971B4B838}"/>
              </a:ext>
            </a:extLst>
          </p:cNvPr>
          <p:cNvSpPr txBox="1"/>
          <p:nvPr/>
        </p:nvSpPr>
        <p:spPr>
          <a:xfrm>
            <a:off x="876548" y="6146605"/>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8" name="Straight Arrow Connector 7">
            <a:extLst>
              <a:ext uri="{FF2B5EF4-FFF2-40B4-BE49-F238E27FC236}">
                <a16:creationId xmlns:a16="http://schemas.microsoft.com/office/drawing/2014/main" id="{DA2A56F1-54BF-3692-2EE7-BD8A6C5EDDBA}"/>
              </a:ext>
            </a:extLst>
          </p:cNvPr>
          <p:cNvCxnSpPr/>
          <p:nvPr/>
        </p:nvCxnSpPr>
        <p:spPr>
          <a:xfrm flipH="1">
            <a:off x="8141182" y="6124473"/>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B62BB0-CCD9-4716-2C65-A3E1C160D682}"/>
              </a:ext>
            </a:extLst>
          </p:cNvPr>
          <p:cNvPicPr>
            <a:picLocks noChangeAspect="1"/>
          </p:cNvPicPr>
          <p:nvPr/>
        </p:nvPicPr>
        <p:blipFill>
          <a:blip r:embed="rId3"/>
          <a:stretch>
            <a:fillRect/>
          </a:stretch>
        </p:blipFill>
        <p:spPr>
          <a:xfrm>
            <a:off x="8446167" y="5992219"/>
            <a:ext cx="2743201" cy="593125"/>
          </a:xfrm>
          <a:prstGeom prst="rect">
            <a:avLst/>
          </a:prstGeom>
        </p:spPr>
      </p:pic>
      <p:pic>
        <p:nvPicPr>
          <p:cNvPr id="5" name="Picture 4">
            <a:extLst>
              <a:ext uri="{FF2B5EF4-FFF2-40B4-BE49-F238E27FC236}">
                <a16:creationId xmlns:a16="http://schemas.microsoft.com/office/drawing/2014/main" id="{55C6586F-1E4F-BBD0-636C-B2AC7E5ABA17}"/>
              </a:ext>
            </a:extLst>
          </p:cNvPr>
          <p:cNvPicPr>
            <a:picLocks noChangeAspect="1"/>
          </p:cNvPicPr>
          <p:nvPr/>
        </p:nvPicPr>
        <p:blipFill>
          <a:blip r:embed="rId4"/>
          <a:stretch>
            <a:fillRect/>
          </a:stretch>
        </p:blipFill>
        <p:spPr>
          <a:xfrm>
            <a:off x="3832099" y="6090440"/>
            <a:ext cx="4090364" cy="450977"/>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BEBD299D-36F6-EBF3-F1FB-9CEA964B9EF1}"/>
              </a:ext>
            </a:extLst>
          </p:cNvPr>
          <p:cNvSpPr txBox="1"/>
          <p:nvPr/>
        </p:nvSpPr>
        <p:spPr>
          <a:xfrm>
            <a:off x="876548" y="6146605"/>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7" name="Straight Arrow Connector 6">
            <a:extLst>
              <a:ext uri="{FF2B5EF4-FFF2-40B4-BE49-F238E27FC236}">
                <a16:creationId xmlns:a16="http://schemas.microsoft.com/office/drawing/2014/main" id="{85F238D1-7279-DF86-0E02-996A1D99545B}"/>
              </a:ext>
            </a:extLst>
          </p:cNvPr>
          <p:cNvCxnSpPr/>
          <p:nvPr/>
        </p:nvCxnSpPr>
        <p:spPr>
          <a:xfrm flipH="1">
            <a:off x="8141182" y="6124473"/>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9C57CA9A-A197-B9A2-738A-F55AA0703980}"/>
              </a:ext>
            </a:extLst>
          </p:cNvPr>
          <p:cNvPicPr>
            <a:picLocks noChangeAspect="1"/>
          </p:cNvPicPr>
          <p:nvPr/>
        </p:nvPicPr>
        <p:blipFill>
          <a:blip r:embed="rId3"/>
          <a:stretch>
            <a:fillRect/>
          </a:stretch>
        </p:blipFill>
        <p:spPr>
          <a:xfrm>
            <a:off x="8446167" y="5992219"/>
            <a:ext cx="2743201" cy="593125"/>
          </a:xfrm>
          <a:prstGeom prst="rect">
            <a:avLst/>
          </a:prstGeom>
        </p:spPr>
      </p:pic>
      <p:pic>
        <p:nvPicPr>
          <p:cNvPr id="10" name="Picture 9">
            <a:extLst>
              <a:ext uri="{FF2B5EF4-FFF2-40B4-BE49-F238E27FC236}">
                <a16:creationId xmlns:a16="http://schemas.microsoft.com/office/drawing/2014/main" id="{80A8F58D-030C-37BB-950D-76824EF397B3}"/>
              </a:ext>
            </a:extLst>
          </p:cNvPr>
          <p:cNvPicPr>
            <a:picLocks noChangeAspect="1"/>
          </p:cNvPicPr>
          <p:nvPr/>
        </p:nvPicPr>
        <p:blipFill>
          <a:blip r:embed="rId4"/>
          <a:stretch>
            <a:fillRect/>
          </a:stretch>
        </p:blipFill>
        <p:spPr>
          <a:xfrm>
            <a:off x="3832099" y="6090440"/>
            <a:ext cx="4090364" cy="450977"/>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a491a7de-b669-447c-9e70-1373381b047f"/>
    <ds:schemaRef ds:uri="http://www.w3.org/XML/1998/namespace"/>
    <ds:schemaRef ds:uri="http://purl.org/dc/dcmitype/"/>
    <ds:schemaRef ds:uri="http://purl.org/dc/terms/"/>
    <ds:schemaRef ds:uri="http://purl.org/dc/elements/1.1/"/>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TVASUP25-BrightestMoments_LewisburgES</Template>
  <TotalTime>5</TotalTime>
  <Words>602</Words>
  <Application>Microsoft Office PowerPoint</Application>
  <PresentationFormat>Widescreen</PresentationFormat>
  <Paragraphs>93</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2025-09-10T17:54:28Z</dcterms:created>
  <dcterms:modified xsi:type="dcterms:W3CDTF">2025-12-08T17:17:09Z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