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CDE2F6-F41D-4906-8BB6-CFD2902248AC}" v="2" dt="2025-09-12T13:08:03.7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434153" y="6165599"/>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AI-generated content may be incorrect.">
            <a:extLst>
              <a:ext uri="{FF2B5EF4-FFF2-40B4-BE49-F238E27FC236}">
                <a16:creationId xmlns:a16="http://schemas.microsoft.com/office/drawing/2014/main" id="{D2A05E43-309E-58A3-D590-7DA97B4DBD76}"/>
              </a:ext>
            </a:extLst>
          </p:cNvPr>
          <p:cNvPicPr>
            <a:picLocks noChangeAspect="1"/>
          </p:cNvPicPr>
          <p:nvPr/>
        </p:nvPicPr>
        <p:blipFill>
          <a:blip r:embed="rId3"/>
          <a:stretch>
            <a:fillRect/>
          </a:stretch>
        </p:blipFill>
        <p:spPr>
          <a:xfrm>
            <a:off x="5699879" y="6011599"/>
            <a:ext cx="3958895" cy="67103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FE50E34B-9B10-9BD9-CD84-8054BBE6B7D8}"/>
              </a:ext>
            </a:extLst>
          </p:cNvPr>
          <p:cNvSpPr txBox="1"/>
          <p:nvPr/>
        </p:nvSpPr>
        <p:spPr>
          <a:xfrm>
            <a:off x="2434153" y="6165599"/>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AI-generated content may be incorrect.">
            <a:extLst>
              <a:ext uri="{FF2B5EF4-FFF2-40B4-BE49-F238E27FC236}">
                <a16:creationId xmlns:a16="http://schemas.microsoft.com/office/drawing/2014/main" id="{B177B388-F7E1-50AC-8410-D41D144BF43D}"/>
              </a:ext>
            </a:extLst>
          </p:cNvPr>
          <p:cNvPicPr>
            <a:picLocks noChangeAspect="1"/>
          </p:cNvPicPr>
          <p:nvPr/>
        </p:nvPicPr>
        <p:blipFill>
          <a:blip r:embed="rId3"/>
          <a:stretch>
            <a:fillRect/>
          </a:stretch>
        </p:blipFill>
        <p:spPr>
          <a:xfrm>
            <a:off x="5699879" y="6011599"/>
            <a:ext cx="3958895" cy="67103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Props1.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E74684C6-EC86-4B33-A6BE-5F83ECB8405D}">
  <ds:schemaRefs>
    <ds:schemaRef ds:uri="a491a7de-b669-447c-9e70-1373381b047f"/>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http://www.w3.org/XML/1998/namespac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TVA_23_SUP_BrightestMoments_BoilingGreenMU</Template>
  <TotalTime>10</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2025-09-12T13:06:19Z</dcterms:created>
  <dcterms:modified xsi:type="dcterms:W3CDTF">2025-12-08T17:17:21Z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