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36589C-E80F-491E-AC82-BA19633B6972}" v="2" dt="2025-09-12T13:14:32.7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94"/>
  </p:normalViewPr>
  <p:slideViewPr>
    <p:cSldViewPr snapToGrid="0">
      <p:cViewPr varScale="1">
        <p:scale>
          <a:sx n="111" d="100"/>
          <a:sy n="111" d="100"/>
        </p:scale>
        <p:origin x="59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6" name="TextBox 5">
            <a:extLst>
              <a:ext uri="{FF2B5EF4-FFF2-40B4-BE49-F238E27FC236}">
                <a16:creationId xmlns:a16="http://schemas.microsoft.com/office/drawing/2014/main" id="{E8B6DD1C-C9F8-0C26-570A-CAC971B4B838}"/>
              </a:ext>
            </a:extLst>
          </p:cNvPr>
          <p:cNvSpPr txBox="1"/>
          <p:nvPr/>
        </p:nvSpPr>
        <p:spPr>
          <a:xfrm>
            <a:off x="876548" y="6146605"/>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8" name="Straight Arrow Connector 7">
            <a:extLst>
              <a:ext uri="{FF2B5EF4-FFF2-40B4-BE49-F238E27FC236}">
                <a16:creationId xmlns:a16="http://schemas.microsoft.com/office/drawing/2014/main" id="{DA2A56F1-54BF-3692-2EE7-BD8A6C5EDDBA}"/>
              </a:ext>
            </a:extLst>
          </p:cNvPr>
          <p:cNvCxnSpPr/>
          <p:nvPr/>
        </p:nvCxnSpPr>
        <p:spPr>
          <a:xfrm flipH="1">
            <a:off x="8141182" y="6124473"/>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1CB62BB0-CCD9-4716-2C65-A3E1C160D682}"/>
              </a:ext>
            </a:extLst>
          </p:cNvPr>
          <p:cNvPicPr>
            <a:picLocks noChangeAspect="1"/>
          </p:cNvPicPr>
          <p:nvPr/>
        </p:nvPicPr>
        <p:blipFill>
          <a:blip r:embed="rId3"/>
          <a:stretch>
            <a:fillRect/>
          </a:stretch>
        </p:blipFill>
        <p:spPr>
          <a:xfrm>
            <a:off x="8446167" y="5992219"/>
            <a:ext cx="2743201" cy="593125"/>
          </a:xfrm>
          <a:prstGeom prst="rect">
            <a:avLst/>
          </a:prstGeom>
        </p:spPr>
      </p:pic>
      <p:pic>
        <p:nvPicPr>
          <p:cNvPr id="4" name="Picture 3" descr="Logo&#10;&#10;AI-generated content may be incorrect.">
            <a:extLst>
              <a:ext uri="{FF2B5EF4-FFF2-40B4-BE49-F238E27FC236}">
                <a16:creationId xmlns:a16="http://schemas.microsoft.com/office/drawing/2014/main" id="{B6609362-4286-89FC-6283-97B24502FD02}"/>
              </a:ext>
            </a:extLst>
          </p:cNvPr>
          <p:cNvPicPr>
            <a:picLocks noChangeAspect="1"/>
          </p:cNvPicPr>
          <p:nvPr/>
        </p:nvPicPr>
        <p:blipFill>
          <a:blip r:embed="rId4"/>
          <a:stretch>
            <a:fillRect/>
          </a:stretch>
        </p:blipFill>
        <p:spPr>
          <a:xfrm>
            <a:off x="4211129" y="6023929"/>
            <a:ext cx="3652091" cy="615378"/>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2" name="TextBox 1">
            <a:extLst>
              <a:ext uri="{FF2B5EF4-FFF2-40B4-BE49-F238E27FC236}">
                <a16:creationId xmlns:a16="http://schemas.microsoft.com/office/drawing/2014/main" id="{80EFB921-C6A8-6879-6B01-101C85C9863F}"/>
              </a:ext>
            </a:extLst>
          </p:cNvPr>
          <p:cNvSpPr txBox="1"/>
          <p:nvPr/>
        </p:nvSpPr>
        <p:spPr>
          <a:xfrm>
            <a:off x="842042" y="6250122"/>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4" name="Straight Arrow Connector 3">
            <a:extLst>
              <a:ext uri="{FF2B5EF4-FFF2-40B4-BE49-F238E27FC236}">
                <a16:creationId xmlns:a16="http://schemas.microsoft.com/office/drawing/2014/main" id="{A5459BB5-91EA-A260-88D1-FBB8B3068578}"/>
              </a:ext>
            </a:extLst>
          </p:cNvPr>
          <p:cNvCxnSpPr/>
          <p:nvPr/>
        </p:nvCxnSpPr>
        <p:spPr>
          <a:xfrm flipH="1">
            <a:off x="8106676" y="6227990"/>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AF48263A-32D1-0B59-6A45-0815BDCFB6AE}"/>
              </a:ext>
            </a:extLst>
          </p:cNvPr>
          <p:cNvPicPr>
            <a:picLocks noChangeAspect="1"/>
          </p:cNvPicPr>
          <p:nvPr/>
        </p:nvPicPr>
        <p:blipFill>
          <a:blip r:embed="rId3"/>
          <a:stretch>
            <a:fillRect/>
          </a:stretch>
        </p:blipFill>
        <p:spPr>
          <a:xfrm>
            <a:off x="8411661" y="6095736"/>
            <a:ext cx="2743201" cy="593125"/>
          </a:xfrm>
          <a:prstGeom prst="rect">
            <a:avLst/>
          </a:prstGeom>
        </p:spPr>
      </p:pic>
      <p:pic>
        <p:nvPicPr>
          <p:cNvPr id="12" name="Picture 11" descr="Logo&#10;&#10;AI-generated content may be incorrect.">
            <a:extLst>
              <a:ext uri="{FF2B5EF4-FFF2-40B4-BE49-F238E27FC236}">
                <a16:creationId xmlns:a16="http://schemas.microsoft.com/office/drawing/2014/main" id="{66AC14F4-414F-C91E-FFDE-D179F1A8B6ED}"/>
              </a:ext>
            </a:extLst>
          </p:cNvPr>
          <p:cNvPicPr>
            <a:picLocks noChangeAspect="1"/>
          </p:cNvPicPr>
          <p:nvPr/>
        </p:nvPicPr>
        <p:blipFill>
          <a:blip r:embed="rId4"/>
          <a:stretch>
            <a:fillRect/>
          </a:stretch>
        </p:blipFill>
        <p:spPr>
          <a:xfrm>
            <a:off x="4176623" y="6127446"/>
            <a:ext cx="3652091" cy="615378"/>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491a7de-b669-447c-9e70-1373381b047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1B1D65B40F1E84B9C2E1F3948A93FB0" ma:contentTypeVersion="12" ma:contentTypeDescription="Create a new document." ma:contentTypeScope="" ma:versionID="6d5fc0b6e86738359901629945120632">
  <xsd:schema xmlns:xsd="http://www.w3.org/2001/XMLSchema" xmlns:xs="http://www.w3.org/2001/XMLSchema" xmlns:p="http://schemas.microsoft.com/office/2006/metadata/properties" xmlns:ns3="a491a7de-b669-447c-9e70-1373381b047f" targetNamespace="http://schemas.microsoft.com/office/2006/metadata/properties" ma:root="true" ma:fieldsID="0b957238c98c2291bdb8315f32f6d060" ns3:_="">
    <xsd:import namespace="a491a7de-b669-447c-9e70-1373381b047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91a7de-b669-447c-9e70-1373381b047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http://purl.org/dc/dcmitype/"/>
    <ds:schemaRef ds:uri="a491a7de-b669-447c-9e70-1373381b047f"/>
    <ds:schemaRef ds:uri="http://schemas.microsoft.com/office/2006/documentManagement/types"/>
    <ds:schemaRef ds:uri="http://schemas.microsoft.com/office/2006/metadata/properties"/>
    <ds:schemaRef ds:uri="http://purl.org/dc/elements/1.1/"/>
    <ds:schemaRef ds:uri="http://www.w3.org/XML/1998/namespace"/>
    <ds:schemaRef ds:uri="http://schemas.microsoft.com/office/infopath/2007/PartnerControls"/>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1CD581B-8739-45A0-993F-078482279F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91a7de-b669-447c-9e70-1373381b0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TVASUP25_BrightestMoments_MtPleasantPS</Template>
  <TotalTime>2574</TotalTime>
  <Words>602</Words>
  <Application>Microsoft Office PowerPoint</Application>
  <PresentationFormat>Widescreen</PresentationFormat>
  <Paragraphs>93</Paragraphs>
  <Slides>12</Slides>
  <Notes>5</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Cruise, Hudson Andrew</dc:creator>
  <cp:lastModifiedBy>Cruise, Hudson Andrew</cp:lastModifiedBy>
  <cp:revision>2</cp:revision>
  <dcterms:created xsi:type="dcterms:W3CDTF">2025-09-10T17:54:28Z</dcterms:created>
  <dcterms:modified xsi:type="dcterms:W3CDTF">2025-12-08T17:17:42Z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0x01010071B1D65B40F1E84B9C2E1F3948A93FB0</vt:lpwstr>
  </property>
</Properties>
</file>