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1AFA50-5A31-43F5-9265-427EB216D5C6}" v="2" dt="2025-09-12T13:16:31.7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07416" y="61271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AI-generated content may be incorrect.">
            <a:extLst>
              <a:ext uri="{FF2B5EF4-FFF2-40B4-BE49-F238E27FC236}">
                <a16:creationId xmlns:a16="http://schemas.microsoft.com/office/drawing/2014/main" id="{C3A818ED-9625-184D-B5F2-789A0E9DD317}"/>
              </a:ext>
            </a:extLst>
          </p:cNvPr>
          <p:cNvPicPr>
            <a:picLocks noChangeAspect="1"/>
          </p:cNvPicPr>
          <p:nvPr/>
        </p:nvPicPr>
        <p:blipFill>
          <a:blip r:embed="rId3"/>
          <a:stretch>
            <a:fillRect/>
          </a:stretch>
        </p:blipFill>
        <p:spPr>
          <a:xfrm>
            <a:off x="5384252" y="5970409"/>
            <a:ext cx="4433516" cy="68276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45677849-E3BC-06E3-4D3B-F55931A386B6}"/>
              </a:ext>
            </a:extLst>
          </p:cNvPr>
          <p:cNvSpPr txBox="1"/>
          <p:nvPr/>
        </p:nvSpPr>
        <p:spPr>
          <a:xfrm>
            <a:off x="2307416" y="61271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AI-generated content may be incorrect.">
            <a:extLst>
              <a:ext uri="{FF2B5EF4-FFF2-40B4-BE49-F238E27FC236}">
                <a16:creationId xmlns:a16="http://schemas.microsoft.com/office/drawing/2014/main" id="{457F496E-5E43-D3AD-5972-B0DE09E3166C}"/>
              </a:ext>
            </a:extLst>
          </p:cNvPr>
          <p:cNvPicPr>
            <a:picLocks noChangeAspect="1"/>
          </p:cNvPicPr>
          <p:nvPr/>
        </p:nvPicPr>
        <p:blipFill>
          <a:blip r:embed="rId3"/>
          <a:stretch>
            <a:fillRect/>
          </a:stretch>
        </p:blipFill>
        <p:spPr>
          <a:xfrm>
            <a:off x="5384252" y="5970409"/>
            <a:ext cx="4433516" cy="68276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Props1.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http://www.w3.org/XML/1998/namespace"/>
    <ds:schemaRef ds:uri="http://schemas.microsoft.com/office/2006/documentManagement/types"/>
    <ds:schemaRef ds:uri="http://schemas.microsoft.com/office/2006/metadata/properties"/>
    <ds:schemaRef ds:uri="http://purl.org/dc/elements/1.1/"/>
    <ds:schemaRef ds:uri="http://purl.org/dc/terms/"/>
    <ds:schemaRef ds:uri="a491a7de-b669-447c-9e70-1373381b047f"/>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TVASUP25_BrightestMoments_SandMountainEC</Template>
  <TotalTime>7</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2025-09-12T13:06:19Z</dcterms:created>
  <dcterms:modified xsi:type="dcterms:W3CDTF">2025-12-08T17:17:55Z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