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1AFA50-5A31-43F5-9265-427EB216D5C6}" v="2" dt="2025-09-12T13:16:31.7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738737" y="6099033"/>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descr="Logo&#10;&#10;AI-generated content may be incorrect.">
            <a:extLst>
              <a:ext uri="{FF2B5EF4-FFF2-40B4-BE49-F238E27FC236}">
                <a16:creationId xmlns:a16="http://schemas.microsoft.com/office/drawing/2014/main" id="{06C269A8-8D19-8736-ACF0-C7037D2CACD1}"/>
              </a:ext>
            </a:extLst>
          </p:cNvPr>
          <p:cNvPicPr>
            <a:picLocks noChangeAspect="1"/>
          </p:cNvPicPr>
          <p:nvPr/>
        </p:nvPicPr>
        <p:blipFill>
          <a:blip r:embed="rId3"/>
          <a:stretch>
            <a:fillRect/>
          </a:stretch>
        </p:blipFill>
        <p:spPr>
          <a:xfrm>
            <a:off x="5795356" y="6017425"/>
            <a:ext cx="3531098" cy="58616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F2487476-3CB3-EBA7-35FA-CC464D8342F1}"/>
              </a:ext>
            </a:extLst>
          </p:cNvPr>
          <p:cNvSpPr txBox="1"/>
          <p:nvPr/>
        </p:nvSpPr>
        <p:spPr>
          <a:xfrm>
            <a:off x="2738737" y="6099033"/>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descr="Logo&#10;&#10;AI-generated content may be incorrect.">
            <a:extLst>
              <a:ext uri="{FF2B5EF4-FFF2-40B4-BE49-F238E27FC236}">
                <a16:creationId xmlns:a16="http://schemas.microsoft.com/office/drawing/2014/main" id="{E22995C7-7B85-DCFF-6DCC-E434049BFA39}"/>
              </a:ext>
            </a:extLst>
          </p:cNvPr>
          <p:cNvPicPr>
            <a:picLocks noChangeAspect="1"/>
          </p:cNvPicPr>
          <p:nvPr/>
        </p:nvPicPr>
        <p:blipFill>
          <a:blip r:embed="rId3"/>
          <a:stretch>
            <a:fillRect/>
          </a:stretch>
        </p:blipFill>
        <p:spPr>
          <a:xfrm>
            <a:off x="5795356" y="6017425"/>
            <a:ext cx="3531098" cy="58616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Props1.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http://schemas.microsoft.com/office/infopath/2007/PartnerControls"/>
    <ds:schemaRef ds:uri="http://www.w3.org/XML/1998/namespace"/>
    <ds:schemaRef ds:uri="http://purl.org/dc/elements/1.1/"/>
    <ds:schemaRef ds:uri="http://purl.org/dc/dcmitype/"/>
    <ds:schemaRef ds:uri="a491a7de-b669-447c-9e70-1373381b047f"/>
    <ds:schemaRef ds:uri="http://schemas.microsoft.com/office/2006/metadata/properties"/>
    <ds:schemaRef ds:uri="http://schemas.microsoft.com/office/2006/documentManagement/type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TVASUP25_BrightestMoments_TallahatchieValleyEPA</Template>
  <TotalTime>2</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2025-09-12T13:06:19Z</dcterms:created>
  <dcterms:modified xsi:type="dcterms:W3CDTF">2025-12-08T17:18:10Z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