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p:scale>
          <a:sx n="76" d="100"/>
          <a:sy n="76" d="100"/>
        </p:scale>
        <p:origin x="2504" y="1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3/30/22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3/30/22</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14" name="Picture 13">
            <a:extLst>
              <a:ext uri="{FF2B5EF4-FFF2-40B4-BE49-F238E27FC236}">
                <a16:creationId xmlns:a16="http://schemas.microsoft.com/office/drawing/2014/main" id="{19264972-447F-4140-90F0-9CC9A0F6B684}"/>
              </a:ext>
            </a:extLst>
          </p:cNvPr>
          <p:cNvPicPr>
            <a:picLocks noChangeAspect="1"/>
          </p:cNvPicPr>
          <p:nvPr/>
        </p:nvPicPr>
        <p:blipFill>
          <a:blip r:embed="rId4"/>
          <a:stretch>
            <a:fillRect/>
          </a:stretch>
        </p:blipFill>
        <p:spPr>
          <a:xfrm>
            <a:off x="3933854" y="5951475"/>
            <a:ext cx="3796590" cy="56712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3099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15" name="Picture 14">
            <a:extLst>
              <a:ext uri="{FF2B5EF4-FFF2-40B4-BE49-F238E27FC236}">
                <a16:creationId xmlns:a16="http://schemas.microsoft.com/office/drawing/2014/main" id="{85118592-2B7D-7646-87BC-A49FA9CF21A9}"/>
              </a:ext>
            </a:extLst>
          </p:cNvPr>
          <p:cNvPicPr>
            <a:picLocks noChangeAspect="1"/>
          </p:cNvPicPr>
          <p:nvPr/>
        </p:nvPicPr>
        <p:blipFill>
          <a:blip r:embed="rId4"/>
          <a:stretch>
            <a:fillRect/>
          </a:stretch>
        </p:blipFill>
        <p:spPr>
          <a:xfrm>
            <a:off x="3933854" y="5951475"/>
            <a:ext cx="3796590" cy="56712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Brian Donnenwirth</cp:lastModifiedBy>
  <cp:revision>81</cp:revision>
  <dcterms:created xsi:type="dcterms:W3CDTF">2022-02-10T15:45:44Z</dcterms:created>
  <dcterms:modified xsi:type="dcterms:W3CDTF">2022-03-30T19:23:38Z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