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B7DBE-0CCA-0AEF-A24C-ACA3E741DD27}" v="4" dt="2022-03-09T21:07:54.076"/>
    <p1510:client id="{0C85A930-9576-93E1-65AC-5F7070F2996B}" v="3" dt="2022-03-16T13:34:32.360"/>
    <p1510:client id="{1F70C6E4-45DA-2397-4A49-27F8F3AEEF77}" v="88" dt="2022-03-11T19:45:43.525"/>
    <p1510:client id="{28C7A4CE-13CE-113A-7E0D-3AFDB0631D4F}" v="3" dt="2022-03-08T21:01:23.063"/>
    <p1510:client id="{50C462A6-F56B-DEC9-35B8-ED43DBA7F3CA}" v="7" dt="2022-03-22T17:02:27.304"/>
    <p1510:client id="{59894BA2-24E1-A34B-684A-8AF4F822AB3F}" v="1" dt="2022-03-08T21:01:56.966"/>
    <p1510:client id="{5F964FB3-FF59-4746-9D2A-2B57AEE011C2}" v="3" dt="2022-03-09T22:27:39.575"/>
    <p1510:client id="{9BE9AE7F-C8CD-706E-89BE-A0DBD44BB508}" v="103" dt="2022-03-14T17:05:58.657"/>
    <p1510:client id="{C55BB721-AA8C-CBC6-76B6-0C1506ADB4C1}" v="132" dt="2022-03-24T01:24:46.285"/>
    <p1510:client id="{CEDEB48A-8BFF-4F2A-B81E-9688B970805F}" v="1" dt="2022-03-09T23:14:05.949"/>
    <p1510:client id="{F8CE89A5-385A-97EF-7953-C332A3E23594}" v="2" dt="2022-03-10T16:07:33.097"/>
    <p1510:client id="{FAF5C7A2-CA39-0C6D-5A1B-6E5650C5512B}" v="4" dt="2022-03-22T17:38:5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4" name="Picture 3" descr="Logo&#10;&#10;Description automatically generated with low confidence">
            <a:extLst>
              <a:ext uri="{FF2B5EF4-FFF2-40B4-BE49-F238E27FC236}">
                <a16:creationId xmlns:a16="http://schemas.microsoft.com/office/drawing/2014/main" id="{CFA0D5C4-4887-EC1D-5863-10966B693315}"/>
              </a:ext>
            </a:extLst>
          </p:cNvPr>
          <p:cNvPicPr>
            <a:picLocks noChangeAspect="1"/>
          </p:cNvPicPr>
          <p:nvPr/>
        </p:nvPicPr>
        <p:blipFill>
          <a:blip r:embed="rId3"/>
          <a:stretch>
            <a:fillRect/>
          </a:stretch>
        </p:blipFill>
        <p:spPr>
          <a:xfrm>
            <a:off x="5403801" y="5986476"/>
            <a:ext cx="3772856" cy="671133"/>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90C93B9C-338E-BA4F-ACE3-E463C3FED191}"/>
              </a:ext>
            </a:extLst>
          </p:cNvPr>
          <p:cNvSpPr txBox="1"/>
          <p:nvPr/>
        </p:nvSpPr>
        <p:spPr>
          <a:xfrm>
            <a:off x="2355131" y="6121424"/>
            <a:ext cx="3048670"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2" name="Picture 1" descr="Logo&#10;&#10;Description automatically generated with low confidence">
            <a:extLst>
              <a:ext uri="{FF2B5EF4-FFF2-40B4-BE49-F238E27FC236}">
                <a16:creationId xmlns:a16="http://schemas.microsoft.com/office/drawing/2014/main" id="{A5ADAB81-FC3F-305A-F337-990FECFE9BB7}"/>
              </a:ext>
            </a:extLst>
          </p:cNvPr>
          <p:cNvPicPr>
            <a:picLocks noChangeAspect="1"/>
          </p:cNvPicPr>
          <p:nvPr/>
        </p:nvPicPr>
        <p:blipFill>
          <a:blip r:embed="rId3"/>
          <a:stretch>
            <a:fillRect/>
          </a:stretch>
        </p:blipFill>
        <p:spPr>
          <a:xfrm>
            <a:off x="5403801" y="5986476"/>
            <a:ext cx="3772856" cy="671133"/>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31</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76</cp:revision>
  <dcterms:created xsi:type="dcterms:W3CDTF">2022-02-10T15:45:44Z</dcterms:created>
  <dcterms:modified xsi:type="dcterms:W3CDTF">2023-04-21T16:34:38Z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